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</a:rPr>
              <a:t>55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Espace réservé du texte 2"/>
          <p:cNvSpPr/>
          <p:nvPr/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5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ZoneTexte 6"/>
          <p:cNvSpPr/>
          <p:nvPr/>
        </p:nvSpPr>
        <p:spPr>
          <a:xfrm>
            <a:off x="1561320" y="2041560"/>
            <a:ext cx="609732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multpiplier par 10 ou 100.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calcule un produit en utilisant la décomposition.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" name="Image 7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82160" y="368820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ZoneTexte 24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ZoneTexte 3"/>
          <p:cNvSpPr/>
          <p:nvPr/>
        </p:nvSpPr>
        <p:spPr>
          <a:xfrm>
            <a:off x="2972160" y="432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50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8" name="Groupe 5"/>
          <p:cNvGrpSpPr/>
          <p:nvPr/>
        </p:nvGrpSpPr>
        <p:grpSpPr>
          <a:xfrm>
            <a:off x="3314880" y="5068080"/>
            <a:ext cx="1519200" cy="890280"/>
            <a:chOff x="3314880" y="5068080"/>
            <a:chExt cx="1519200" cy="890280"/>
          </a:xfrm>
        </p:grpSpPr>
        <p:sp>
          <p:nvSpPr>
            <p:cNvPr id="159" name="ZoneTexte 2"/>
            <p:cNvSpPr/>
            <p:nvPr/>
          </p:nvSpPr>
          <p:spPr>
            <a:xfrm>
              <a:off x="3716280" y="5381280"/>
              <a:ext cx="9309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150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0" name="Accolade ouvrante 4"/>
            <p:cNvSpPr/>
            <p:nvPr/>
          </p:nvSpPr>
          <p:spPr>
            <a:xfrm rot="16200000">
              <a:off x="3917880" y="4465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61" name="Groupe 6"/>
          <p:cNvGrpSpPr/>
          <p:nvPr/>
        </p:nvGrpSpPr>
        <p:grpSpPr>
          <a:xfrm>
            <a:off x="5177160" y="5069880"/>
            <a:ext cx="1519200" cy="890280"/>
            <a:chOff x="5177160" y="5069880"/>
            <a:chExt cx="1519200" cy="890280"/>
          </a:xfrm>
        </p:grpSpPr>
        <p:sp>
          <p:nvSpPr>
            <p:cNvPr id="162" name="ZoneTexte 7"/>
            <p:cNvSpPr/>
            <p:nvPr/>
          </p:nvSpPr>
          <p:spPr>
            <a:xfrm>
              <a:off x="5578560" y="53830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18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3" name="Accolade ouvrante 8"/>
            <p:cNvSpPr/>
            <p:nvPr/>
          </p:nvSpPr>
          <p:spPr>
            <a:xfrm rot="16200000">
              <a:off x="5780160" y="44668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64" name="ZoneTexte 9"/>
          <p:cNvSpPr/>
          <p:nvPr/>
        </p:nvSpPr>
        <p:spPr>
          <a:xfrm>
            <a:off x="7039440" y="4320000"/>
            <a:ext cx="13341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168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8" name="ZoneTexte 21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90 × 10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= ...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Titre 5"/>
          <p:cNvSpPr txBox="1"/>
          <p:nvPr/>
        </p:nvSpPr>
        <p:spPr>
          <a:xfrm>
            <a:off x="58896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1" dur="indefinite" restart="never" nodeType="tmRoot">
          <p:childTnLst>
            <p:seq>
              <p:cTn id="82" dur="indefinite" nodeType="mainSeq">
                <p:childTnLst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23720" y="368820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ZoneTexte 2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6" name="ZoneTexte 22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90 × 10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= 900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Titre 6"/>
          <p:cNvSpPr txBox="1"/>
          <p:nvPr/>
        </p:nvSpPr>
        <p:spPr>
          <a:xfrm>
            <a:off x="58896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182160" y="368820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ZoneTexte 24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ZoneTexte 2"/>
          <p:cNvSpPr/>
          <p:nvPr/>
        </p:nvSpPr>
        <p:spPr>
          <a:xfrm>
            <a:off x="590400" y="5283360"/>
            <a:ext cx="2031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47 = 40 + 7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ZoneTexte 3"/>
          <p:cNvSpPr/>
          <p:nvPr/>
        </p:nvSpPr>
        <p:spPr>
          <a:xfrm>
            <a:off x="2972160" y="432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6" name="Titre 7"/>
          <p:cNvSpPr txBox="1"/>
          <p:nvPr/>
        </p:nvSpPr>
        <p:spPr>
          <a:xfrm>
            <a:off x="5893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ZoneTexte 23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13 × 100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= ...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8" dur="indefinite" restart="never" nodeType="tmRoot">
          <p:childTnLst>
            <p:seq>
              <p:cTn id="99" dur="indefinite" nodeType="mainSeq">
                <p:childTnLst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ZoneTexte 24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ZoneTexte 3"/>
          <p:cNvSpPr/>
          <p:nvPr/>
        </p:nvSpPr>
        <p:spPr>
          <a:xfrm>
            <a:off x="2972160" y="432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40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2" name="Groupe 5"/>
          <p:cNvGrpSpPr/>
          <p:nvPr/>
        </p:nvGrpSpPr>
        <p:grpSpPr>
          <a:xfrm>
            <a:off x="3314880" y="5068080"/>
            <a:ext cx="1519200" cy="890280"/>
            <a:chOff x="3314880" y="5068080"/>
            <a:chExt cx="1519200" cy="890280"/>
          </a:xfrm>
        </p:grpSpPr>
        <p:sp>
          <p:nvSpPr>
            <p:cNvPr id="193" name="ZoneTexte 2"/>
            <p:cNvSpPr/>
            <p:nvPr/>
          </p:nvSpPr>
          <p:spPr>
            <a:xfrm>
              <a:off x="3716280" y="5381280"/>
              <a:ext cx="9403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200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4" name="Accolade ouvrante 4"/>
            <p:cNvSpPr/>
            <p:nvPr/>
          </p:nvSpPr>
          <p:spPr>
            <a:xfrm rot="16200000">
              <a:off x="3917880" y="4465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95" name="Groupe 6"/>
          <p:cNvGrpSpPr/>
          <p:nvPr/>
        </p:nvGrpSpPr>
        <p:grpSpPr>
          <a:xfrm>
            <a:off x="5177160" y="5069880"/>
            <a:ext cx="1519200" cy="890280"/>
            <a:chOff x="5177160" y="5069880"/>
            <a:chExt cx="1519200" cy="890280"/>
          </a:xfrm>
        </p:grpSpPr>
        <p:sp>
          <p:nvSpPr>
            <p:cNvPr id="196" name="ZoneTexte 7"/>
            <p:cNvSpPr/>
            <p:nvPr/>
          </p:nvSpPr>
          <p:spPr>
            <a:xfrm>
              <a:off x="5578560" y="53830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35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7" name="Accolade ouvrante 8"/>
            <p:cNvSpPr/>
            <p:nvPr/>
          </p:nvSpPr>
          <p:spPr>
            <a:xfrm rot="16200000">
              <a:off x="5780160" y="44668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98" name="ZoneTexte 9"/>
          <p:cNvSpPr/>
          <p:nvPr/>
        </p:nvSpPr>
        <p:spPr>
          <a:xfrm>
            <a:off x="7039440" y="4320000"/>
            <a:ext cx="11422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235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2" name="ZoneTexte 25"/>
          <p:cNvSpPr/>
          <p:nvPr/>
        </p:nvSpPr>
        <p:spPr>
          <a:xfrm>
            <a:off x="590400" y="1800000"/>
            <a:ext cx="44006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13 × 100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= 1300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0" dur="indefinite" restart="never" nodeType="tmRoot">
          <p:childTnLst>
            <p:seq>
              <p:cTn id="111" dur="indefinite" nodeType="mainSeq">
                <p:childTnLst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2916720" cy="960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l’ardoise 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ZoneTexte 3"/>
          <p:cNvSpPr/>
          <p:nvPr/>
        </p:nvSpPr>
        <p:spPr>
          <a:xfrm>
            <a:off x="5663160" y="18000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69 × 3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Ellipse 4"/>
          <p:cNvSpPr/>
          <p:nvPr/>
        </p:nvSpPr>
        <p:spPr>
          <a:xfrm>
            <a:off x="5040000" y="188496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Ellipse 5"/>
          <p:cNvSpPr/>
          <p:nvPr/>
        </p:nvSpPr>
        <p:spPr>
          <a:xfrm>
            <a:off x="5040000" y="272016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Ellipse 6"/>
          <p:cNvSpPr/>
          <p:nvPr/>
        </p:nvSpPr>
        <p:spPr>
          <a:xfrm>
            <a:off x="5040000" y="348948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Ellipse 7"/>
          <p:cNvSpPr/>
          <p:nvPr/>
        </p:nvSpPr>
        <p:spPr>
          <a:xfrm>
            <a:off x="5040000" y="42588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Ellipse 8"/>
          <p:cNvSpPr/>
          <p:nvPr/>
        </p:nvSpPr>
        <p:spPr>
          <a:xfrm>
            <a:off x="5040000" y="502848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ZoneTexte 9"/>
          <p:cNvSpPr/>
          <p:nvPr/>
        </p:nvSpPr>
        <p:spPr>
          <a:xfrm>
            <a:off x="5663160" y="26352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88 × 5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ZoneTexte 10"/>
          <p:cNvSpPr/>
          <p:nvPr/>
        </p:nvSpPr>
        <p:spPr>
          <a:xfrm>
            <a:off x="5663160" y="340452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71 × 7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11"/>
          <p:cNvSpPr/>
          <p:nvPr/>
        </p:nvSpPr>
        <p:spPr>
          <a:xfrm>
            <a:off x="5663160" y="41742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57 × 5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12"/>
          <p:cNvSpPr/>
          <p:nvPr/>
        </p:nvSpPr>
        <p:spPr>
          <a:xfrm>
            <a:off x="5663160" y="493344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85 × 4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"/>
          <p:cNvSpPr/>
          <p:nvPr/>
        </p:nvSpPr>
        <p:spPr>
          <a:xfrm>
            <a:off x="7871760" y="3240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3377880" y="3855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8" name="ZoneTexte 26"/>
          <p:cNvSpPr/>
          <p:nvPr/>
        </p:nvSpPr>
        <p:spPr>
          <a:xfrm>
            <a:off x="1271160" y="18000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40 × 100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Ellipse 1"/>
          <p:cNvSpPr/>
          <p:nvPr/>
        </p:nvSpPr>
        <p:spPr>
          <a:xfrm>
            <a:off x="648000" y="188496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Ellipse 2"/>
          <p:cNvSpPr/>
          <p:nvPr/>
        </p:nvSpPr>
        <p:spPr>
          <a:xfrm>
            <a:off x="648000" y="272016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Ellipse 3"/>
          <p:cNvSpPr/>
          <p:nvPr/>
        </p:nvSpPr>
        <p:spPr>
          <a:xfrm>
            <a:off x="648000" y="348948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Ellipse 9"/>
          <p:cNvSpPr/>
          <p:nvPr/>
        </p:nvSpPr>
        <p:spPr>
          <a:xfrm>
            <a:off x="648000" y="42588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ZoneTexte 27"/>
          <p:cNvSpPr/>
          <p:nvPr/>
        </p:nvSpPr>
        <p:spPr>
          <a:xfrm>
            <a:off x="1271160" y="26352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100 × 61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ZoneTexte 28"/>
          <p:cNvSpPr/>
          <p:nvPr/>
        </p:nvSpPr>
        <p:spPr>
          <a:xfrm>
            <a:off x="1271160" y="340452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72 × 100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ZoneTexte 29"/>
          <p:cNvSpPr/>
          <p:nvPr/>
        </p:nvSpPr>
        <p:spPr>
          <a:xfrm>
            <a:off x="1271160" y="41742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100 × 80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ZoneTexte 3"/>
          <p:cNvSpPr/>
          <p:nvPr/>
        </p:nvSpPr>
        <p:spPr>
          <a:xfrm>
            <a:off x="5663160" y="181656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69 × 3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Ellipse 4"/>
          <p:cNvSpPr/>
          <p:nvPr/>
        </p:nvSpPr>
        <p:spPr>
          <a:xfrm>
            <a:off x="5040000" y="19015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Ellipse 5"/>
          <p:cNvSpPr/>
          <p:nvPr/>
        </p:nvSpPr>
        <p:spPr>
          <a:xfrm>
            <a:off x="5040000" y="2736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Ellipse 6"/>
          <p:cNvSpPr/>
          <p:nvPr/>
        </p:nvSpPr>
        <p:spPr>
          <a:xfrm>
            <a:off x="5040000" y="350604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Ellipse 7"/>
          <p:cNvSpPr/>
          <p:nvPr/>
        </p:nvSpPr>
        <p:spPr>
          <a:xfrm>
            <a:off x="5040000" y="427536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Ellipse 8"/>
          <p:cNvSpPr/>
          <p:nvPr/>
        </p:nvSpPr>
        <p:spPr>
          <a:xfrm>
            <a:off x="5040000" y="504504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ZoneTexte 9"/>
          <p:cNvSpPr/>
          <p:nvPr/>
        </p:nvSpPr>
        <p:spPr>
          <a:xfrm>
            <a:off x="5663160" y="265176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88 × 5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ZoneTexte 10"/>
          <p:cNvSpPr/>
          <p:nvPr/>
        </p:nvSpPr>
        <p:spPr>
          <a:xfrm>
            <a:off x="5663160" y="342108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71 × 7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ZoneTexte 11"/>
          <p:cNvSpPr/>
          <p:nvPr/>
        </p:nvSpPr>
        <p:spPr>
          <a:xfrm>
            <a:off x="5663160" y="419076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57 × 5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ZoneTexte 12"/>
          <p:cNvSpPr/>
          <p:nvPr/>
        </p:nvSpPr>
        <p:spPr>
          <a:xfrm>
            <a:off x="5663160" y="49500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85 × 4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ZoneTexte 2"/>
          <p:cNvSpPr/>
          <p:nvPr/>
        </p:nvSpPr>
        <p:spPr>
          <a:xfrm>
            <a:off x="7235640" y="1800000"/>
            <a:ext cx="96300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207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ZoneTexte 13"/>
          <p:cNvSpPr/>
          <p:nvPr/>
        </p:nvSpPr>
        <p:spPr>
          <a:xfrm>
            <a:off x="7265520" y="2662200"/>
            <a:ext cx="96300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440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14"/>
          <p:cNvSpPr/>
          <p:nvPr/>
        </p:nvSpPr>
        <p:spPr>
          <a:xfrm>
            <a:off x="7265520" y="3431520"/>
            <a:ext cx="96300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497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ZoneTexte 15"/>
          <p:cNvSpPr/>
          <p:nvPr/>
        </p:nvSpPr>
        <p:spPr>
          <a:xfrm>
            <a:off x="7265520" y="4180320"/>
            <a:ext cx="96300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285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ZoneTexte 16"/>
          <p:cNvSpPr/>
          <p:nvPr/>
        </p:nvSpPr>
        <p:spPr>
          <a:xfrm>
            <a:off x="7253640" y="4929120"/>
            <a:ext cx="96300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340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"/>
          <p:cNvSpPr/>
          <p:nvPr/>
        </p:nvSpPr>
        <p:spPr>
          <a:xfrm>
            <a:off x="3377880" y="3855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"/>
          <p:cNvSpPr/>
          <p:nvPr/>
        </p:nvSpPr>
        <p:spPr>
          <a:xfrm>
            <a:off x="7871760" y="3240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6" name="ZoneTexte 30"/>
          <p:cNvSpPr/>
          <p:nvPr/>
        </p:nvSpPr>
        <p:spPr>
          <a:xfrm>
            <a:off x="1055160" y="17982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40 × 100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Ellipse 10"/>
          <p:cNvSpPr/>
          <p:nvPr/>
        </p:nvSpPr>
        <p:spPr>
          <a:xfrm>
            <a:off x="432000" y="188316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Ellipse 11"/>
          <p:cNvSpPr/>
          <p:nvPr/>
        </p:nvSpPr>
        <p:spPr>
          <a:xfrm>
            <a:off x="432000" y="271836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Ellipse 12"/>
          <p:cNvSpPr/>
          <p:nvPr/>
        </p:nvSpPr>
        <p:spPr>
          <a:xfrm>
            <a:off x="432000" y="348768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Ellipse 13"/>
          <p:cNvSpPr/>
          <p:nvPr/>
        </p:nvSpPr>
        <p:spPr>
          <a:xfrm>
            <a:off x="432000" y="42570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ZoneTexte 31"/>
          <p:cNvSpPr/>
          <p:nvPr/>
        </p:nvSpPr>
        <p:spPr>
          <a:xfrm>
            <a:off x="1055160" y="26334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100 × 61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ZoneTexte 32"/>
          <p:cNvSpPr/>
          <p:nvPr/>
        </p:nvSpPr>
        <p:spPr>
          <a:xfrm>
            <a:off x="1055160" y="340272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72 × 100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ZoneTexte 33"/>
          <p:cNvSpPr/>
          <p:nvPr/>
        </p:nvSpPr>
        <p:spPr>
          <a:xfrm>
            <a:off x="1055160" y="417240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100 × 80 =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ZoneTexte 34"/>
          <p:cNvSpPr/>
          <p:nvPr/>
        </p:nvSpPr>
        <p:spPr>
          <a:xfrm>
            <a:off x="3133800" y="1760400"/>
            <a:ext cx="1273320" cy="6390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4 000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ZoneTexte 35"/>
          <p:cNvSpPr/>
          <p:nvPr/>
        </p:nvSpPr>
        <p:spPr>
          <a:xfrm>
            <a:off x="3171960" y="2611440"/>
            <a:ext cx="1273320" cy="6390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6 100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36"/>
          <p:cNvSpPr/>
          <p:nvPr/>
        </p:nvSpPr>
        <p:spPr>
          <a:xfrm>
            <a:off x="3108240" y="3348000"/>
            <a:ext cx="1273320" cy="6390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7 200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37"/>
          <p:cNvSpPr/>
          <p:nvPr/>
        </p:nvSpPr>
        <p:spPr>
          <a:xfrm>
            <a:off x="3133800" y="4122720"/>
            <a:ext cx="1273320" cy="6390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8 000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3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8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2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ZoneTexte 2"/>
          <p:cNvSpPr/>
          <p:nvPr/>
        </p:nvSpPr>
        <p:spPr>
          <a:xfrm>
            <a:off x="590400" y="468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8047080" y="33732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7841880" y="36662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5" name="ZoneTexte 1"/>
          <p:cNvSpPr/>
          <p:nvPr/>
        </p:nvSpPr>
        <p:spPr>
          <a:xfrm>
            <a:off x="590400" y="180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19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ZoneTexte 24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ZoneTexte 2"/>
          <p:cNvSpPr/>
          <p:nvPr/>
        </p:nvSpPr>
        <p:spPr>
          <a:xfrm>
            <a:off x="590400" y="5283360"/>
            <a:ext cx="2058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18 = 10 + 8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ZoneTexte 3"/>
          <p:cNvSpPr/>
          <p:nvPr/>
        </p:nvSpPr>
        <p:spPr>
          <a:xfrm>
            <a:off x="2972160" y="432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" name="ZoneTexte 4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 ×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19 = 190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Rectangle 78"/>
          <p:cNvSpPr/>
          <p:nvPr/>
        </p:nvSpPr>
        <p:spPr>
          <a:xfrm>
            <a:off x="7603920" y="167472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Rectangle 7"/>
          <p:cNvSpPr/>
          <p:nvPr/>
        </p:nvSpPr>
        <p:spPr>
          <a:xfrm>
            <a:off x="6864840" y="1154160"/>
            <a:ext cx="74016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Rectangle 8"/>
          <p:cNvSpPr/>
          <p:nvPr/>
        </p:nvSpPr>
        <p:spPr>
          <a:xfrm>
            <a:off x="7606080" y="1154160"/>
            <a:ext cx="74016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Rectangle 13"/>
          <p:cNvSpPr/>
          <p:nvPr/>
        </p:nvSpPr>
        <p:spPr>
          <a:xfrm>
            <a:off x="6128640" y="1154160"/>
            <a:ext cx="740160" cy="5173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Rectangle 21"/>
          <p:cNvSpPr/>
          <p:nvPr/>
        </p:nvSpPr>
        <p:spPr>
          <a:xfrm>
            <a:off x="5389920" y="1154160"/>
            <a:ext cx="740160" cy="5173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Rectangle 35"/>
          <p:cNvSpPr/>
          <p:nvPr/>
        </p:nvSpPr>
        <p:spPr>
          <a:xfrm>
            <a:off x="5389920" y="167184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1" name="Rectangle 11"/>
          <p:cNvSpPr/>
          <p:nvPr/>
        </p:nvSpPr>
        <p:spPr>
          <a:xfrm>
            <a:off x="6861960" y="167184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2" name="Rectangle 12"/>
          <p:cNvSpPr/>
          <p:nvPr/>
        </p:nvSpPr>
        <p:spPr>
          <a:xfrm>
            <a:off x="7606080" y="167184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Rectangle 20"/>
          <p:cNvSpPr/>
          <p:nvPr/>
        </p:nvSpPr>
        <p:spPr>
          <a:xfrm>
            <a:off x="6128640" y="167184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74" name=""/>
          <p:cNvGrpSpPr/>
          <p:nvPr/>
        </p:nvGrpSpPr>
        <p:grpSpPr>
          <a:xfrm>
            <a:off x="6867720" y="1668600"/>
            <a:ext cx="1481040" cy="902520"/>
            <a:chOff x="6867720" y="1668600"/>
            <a:chExt cx="1481040" cy="902520"/>
          </a:xfrm>
        </p:grpSpPr>
        <p:sp>
          <p:nvSpPr>
            <p:cNvPr id="75" name="Rectangle 36"/>
            <p:cNvSpPr/>
            <p:nvPr/>
          </p:nvSpPr>
          <p:spPr>
            <a:xfrm>
              <a:off x="6867720" y="1668600"/>
              <a:ext cx="740160" cy="8996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6" name="Rectangle 77"/>
            <p:cNvSpPr/>
            <p:nvPr/>
          </p:nvSpPr>
          <p:spPr>
            <a:xfrm>
              <a:off x="7608600" y="1671480"/>
              <a:ext cx="740160" cy="8996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9957514303508 0 L -0.0837594176627202 0 E">
                                      <p:cBhvr>
                                        <p:cTn id="16" dur="2000" fill="hold"/>
                                        <p:tgtEl>
                                          <p:spTgt spid="74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220320" y="368820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ZoneTexte 24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ZoneTexte 3"/>
          <p:cNvSpPr/>
          <p:nvPr/>
        </p:nvSpPr>
        <p:spPr>
          <a:xfrm>
            <a:off x="2972160" y="432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1" name="Groupe 5"/>
          <p:cNvGrpSpPr/>
          <p:nvPr/>
        </p:nvGrpSpPr>
        <p:grpSpPr>
          <a:xfrm>
            <a:off x="3314880" y="5068080"/>
            <a:ext cx="1519200" cy="890280"/>
            <a:chOff x="3314880" y="5068080"/>
            <a:chExt cx="1519200" cy="890280"/>
          </a:xfrm>
        </p:grpSpPr>
        <p:sp>
          <p:nvSpPr>
            <p:cNvPr id="82" name="ZoneTexte 2"/>
            <p:cNvSpPr/>
            <p:nvPr/>
          </p:nvSpPr>
          <p:spPr>
            <a:xfrm>
              <a:off x="3716280" y="53812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3" name="Accolade ouvrante 4"/>
            <p:cNvSpPr/>
            <p:nvPr/>
          </p:nvSpPr>
          <p:spPr>
            <a:xfrm rot="16200000">
              <a:off x="3917880" y="4465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84" name="Groupe 6"/>
          <p:cNvGrpSpPr/>
          <p:nvPr/>
        </p:nvGrpSpPr>
        <p:grpSpPr>
          <a:xfrm>
            <a:off x="5177160" y="5069880"/>
            <a:ext cx="1519200" cy="890280"/>
            <a:chOff x="5177160" y="5069880"/>
            <a:chExt cx="1519200" cy="890280"/>
          </a:xfrm>
        </p:grpSpPr>
        <p:sp>
          <p:nvSpPr>
            <p:cNvPr id="85" name="ZoneTexte 7"/>
            <p:cNvSpPr/>
            <p:nvPr/>
          </p:nvSpPr>
          <p:spPr>
            <a:xfrm>
              <a:off x="5578560" y="53830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48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6" name="Accolade ouvrante 8"/>
            <p:cNvSpPr/>
            <p:nvPr/>
          </p:nvSpPr>
          <p:spPr>
            <a:xfrm rot="16200000">
              <a:off x="5780160" y="44668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87" name="ZoneTexte 9"/>
          <p:cNvSpPr/>
          <p:nvPr/>
        </p:nvSpPr>
        <p:spPr>
          <a:xfrm>
            <a:off x="7009920" y="4320000"/>
            <a:ext cx="12819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108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1" name="ZoneTexte 5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 × 41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...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itre 2"/>
          <p:cNvSpPr txBox="1"/>
          <p:nvPr/>
        </p:nvSpPr>
        <p:spPr>
          <a:xfrm>
            <a:off x="58896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" dur="indefinite" restart="never" nodeType="tmRoot">
          <p:childTnLst>
            <p:seq>
              <p:cTn id="18" dur="indefinite" nodeType="mainSeq"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232920" y="363744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ZoneTexte 2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9" name="Titre 3"/>
          <p:cNvSpPr txBox="1"/>
          <p:nvPr/>
        </p:nvSpPr>
        <p:spPr>
          <a:xfrm>
            <a:off x="58896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ZoneTexte 8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 × 41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410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tangle 1"/>
          <p:cNvSpPr/>
          <p:nvPr/>
        </p:nvSpPr>
        <p:spPr>
          <a:xfrm>
            <a:off x="7604640" y="167472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Rectangle 2"/>
          <p:cNvSpPr/>
          <p:nvPr/>
        </p:nvSpPr>
        <p:spPr>
          <a:xfrm>
            <a:off x="6865560" y="1154160"/>
            <a:ext cx="74016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Rectangle 3"/>
          <p:cNvSpPr/>
          <p:nvPr/>
        </p:nvSpPr>
        <p:spPr>
          <a:xfrm>
            <a:off x="7606800" y="1154160"/>
            <a:ext cx="74016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Rectangle 4"/>
          <p:cNvSpPr/>
          <p:nvPr/>
        </p:nvSpPr>
        <p:spPr>
          <a:xfrm>
            <a:off x="6129360" y="1154160"/>
            <a:ext cx="740160" cy="5173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Rectangle 6"/>
          <p:cNvSpPr/>
          <p:nvPr/>
        </p:nvSpPr>
        <p:spPr>
          <a:xfrm>
            <a:off x="5390640" y="1154160"/>
            <a:ext cx="740160" cy="5173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Rectangle 9"/>
          <p:cNvSpPr/>
          <p:nvPr/>
        </p:nvSpPr>
        <p:spPr>
          <a:xfrm>
            <a:off x="5390640" y="167184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07" name="Rectangle 10"/>
          <p:cNvSpPr/>
          <p:nvPr/>
        </p:nvSpPr>
        <p:spPr>
          <a:xfrm>
            <a:off x="6862680" y="167184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08" name="Rectangle 14"/>
          <p:cNvSpPr/>
          <p:nvPr/>
        </p:nvSpPr>
        <p:spPr>
          <a:xfrm>
            <a:off x="7606800" y="167184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ctangle 15"/>
          <p:cNvSpPr/>
          <p:nvPr/>
        </p:nvSpPr>
        <p:spPr>
          <a:xfrm>
            <a:off x="6129360" y="1671840"/>
            <a:ext cx="740160" cy="89964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110" name=""/>
          <p:cNvGrpSpPr/>
          <p:nvPr/>
        </p:nvGrpSpPr>
        <p:grpSpPr>
          <a:xfrm>
            <a:off x="6868440" y="1671840"/>
            <a:ext cx="1481040" cy="902520"/>
            <a:chOff x="6868440" y="1671840"/>
            <a:chExt cx="1481040" cy="902520"/>
          </a:xfrm>
        </p:grpSpPr>
        <p:sp>
          <p:nvSpPr>
            <p:cNvPr id="111" name="Rectangle 36"/>
            <p:cNvSpPr/>
            <p:nvPr/>
          </p:nvSpPr>
          <p:spPr>
            <a:xfrm>
              <a:off x="6868440" y="1671840"/>
              <a:ext cx="740160" cy="8996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2" name="Rectangle 77"/>
            <p:cNvSpPr/>
            <p:nvPr/>
          </p:nvSpPr>
          <p:spPr>
            <a:xfrm>
              <a:off x="7609320" y="1674720"/>
              <a:ext cx="740160" cy="8996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" dur="indefinite" restart="never" nodeType="tmRoot">
          <p:childTnLst>
            <p:seq>
              <p:cTn id="35" dur="indefinite" nodeType="mainSeq">
                <p:childTnLst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5932136180809 0 L -0.0802183764799185 0 E">
                                      <p:cBhvr>
                                        <p:cTn id="39" dur="2000" fill="hold"/>
                                        <p:tgtEl>
                                          <p:spTgt spid="11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31400" y="371376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ZoneTexte 24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ZoneTexte 2"/>
          <p:cNvSpPr/>
          <p:nvPr/>
        </p:nvSpPr>
        <p:spPr>
          <a:xfrm>
            <a:off x="590400" y="5283360"/>
            <a:ext cx="2044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27 = 20 + 7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ZoneTexte 3"/>
          <p:cNvSpPr/>
          <p:nvPr/>
        </p:nvSpPr>
        <p:spPr>
          <a:xfrm>
            <a:off x="2972160" y="432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1" name="ZoneTexte 17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53 × 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...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Titre 4"/>
          <p:cNvSpPr txBox="1"/>
          <p:nvPr/>
        </p:nvSpPr>
        <p:spPr>
          <a:xfrm>
            <a:off x="5893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" dur="indefinite" restart="never" nodeType="tmRoot">
          <p:childTnLst>
            <p:seq>
              <p:cTn id="41" dur="indefinite" nodeType="mainSeq">
                <p:childTnLst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ZoneTexte 24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ZoneTexte 3"/>
          <p:cNvSpPr/>
          <p:nvPr/>
        </p:nvSpPr>
        <p:spPr>
          <a:xfrm>
            <a:off x="2972160" y="432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7" name="Groupe 5"/>
          <p:cNvGrpSpPr/>
          <p:nvPr/>
        </p:nvGrpSpPr>
        <p:grpSpPr>
          <a:xfrm>
            <a:off x="3314880" y="5068080"/>
            <a:ext cx="1519200" cy="890280"/>
            <a:chOff x="3314880" y="5068080"/>
            <a:chExt cx="1519200" cy="890280"/>
          </a:xfrm>
        </p:grpSpPr>
        <p:sp>
          <p:nvSpPr>
            <p:cNvPr id="128" name="ZoneTexte 2"/>
            <p:cNvSpPr/>
            <p:nvPr/>
          </p:nvSpPr>
          <p:spPr>
            <a:xfrm>
              <a:off x="3716280" y="53812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" name="Accolade ouvrante 4"/>
            <p:cNvSpPr/>
            <p:nvPr/>
          </p:nvSpPr>
          <p:spPr>
            <a:xfrm rot="16200000">
              <a:off x="3917880" y="4465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30" name="Groupe 6"/>
          <p:cNvGrpSpPr/>
          <p:nvPr/>
        </p:nvGrpSpPr>
        <p:grpSpPr>
          <a:xfrm>
            <a:off x="5177160" y="5069880"/>
            <a:ext cx="1519200" cy="890280"/>
            <a:chOff x="5177160" y="5069880"/>
            <a:chExt cx="1519200" cy="890280"/>
          </a:xfrm>
        </p:grpSpPr>
        <p:sp>
          <p:nvSpPr>
            <p:cNvPr id="131" name="ZoneTexte 7"/>
            <p:cNvSpPr/>
            <p:nvPr/>
          </p:nvSpPr>
          <p:spPr>
            <a:xfrm>
              <a:off x="5578560" y="53830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21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2" name="Accolade ouvrante 8"/>
            <p:cNvSpPr/>
            <p:nvPr/>
          </p:nvSpPr>
          <p:spPr>
            <a:xfrm rot="16200000">
              <a:off x="5780160" y="44668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33" name="ZoneTexte 9"/>
          <p:cNvSpPr/>
          <p:nvPr/>
        </p:nvSpPr>
        <p:spPr>
          <a:xfrm>
            <a:off x="7039440" y="432000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81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ZoneTexte 18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53 × 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530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ZoneTexte 2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ZoneTexte 19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 × 68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= ...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ZoneTexte 24"/>
          <p:cNvSpPr/>
          <p:nvPr/>
        </p:nvSpPr>
        <p:spPr>
          <a:xfrm>
            <a:off x="590400" y="432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ZoneTexte 2"/>
          <p:cNvSpPr/>
          <p:nvPr/>
        </p:nvSpPr>
        <p:spPr>
          <a:xfrm>
            <a:off x="590400" y="5283360"/>
            <a:ext cx="2058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56 = 50 + 6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3"/>
          <p:cNvSpPr/>
          <p:nvPr/>
        </p:nvSpPr>
        <p:spPr>
          <a:xfrm>
            <a:off x="2972160" y="432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50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8047440" y="3376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7842240" y="36666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ZoneTexte 20"/>
          <p:cNvSpPr/>
          <p:nvPr/>
        </p:nvSpPr>
        <p:spPr>
          <a:xfrm>
            <a:off x="590400" y="1800000"/>
            <a:ext cx="3575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 × 68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= 680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Application>LibreOffice/7.4.3.2$Windows_X86_64 LibreOffice_project/1048a8393ae2eeec98dff31b5c133c5f1d08b890</Application>
  <AppVersion>15.0000</AppVersion>
  <Words>274</Words>
  <Paragraphs>92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2025-12-24T09:58:33Z</dcterms:modified>
  <cp:revision>93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